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6" r:id="rId4"/>
    <p:sldId id="263" r:id="rId5"/>
    <p:sldId id="258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5DAF-4DF9-4EED-9359-BA44234594B0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6E6CA-9DDC-4E1E-8195-4A4927D1E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051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5DAF-4DF9-4EED-9359-BA44234594B0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6E6CA-9DDC-4E1E-8195-4A4927D1E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90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5DAF-4DF9-4EED-9359-BA44234594B0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6E6CA-9DDC-4E1E-8195-4A4927D1E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336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5DAF-4DF9-4EED-9359-BA44234594B0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6E6CA-9DDC-4E1E-8195-4A4927D1E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45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5DAF-4DF9-4EED-9359-BA44234594B0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6E6CA-9DDC-4E1E-8195-4A4927D1E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467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5DAF-4DF9-4EED-9359-BA44234594B0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6E6CA-9DDC-4E1E-8195-4A4927D1E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885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5DAF-4DF9-4EED-9359-BA44234594B0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6E6CA-9DDC-4E1E-8195-4A4927D1E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730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5DAF-4DF9-4EED-9359-BA44234594B0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6E6CA-9DDC-4E1E-8195-4A4927D1E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221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5DAF-4DF9-4EED-9359-BA44234594B0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6E6CA-9DDC-4E1E-8195-4A4927D1E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405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5DAF-4DF9-4EED-9359-BA44234594B0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6E6CA-9DDC-4E1E-8195-4A4927D1E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16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5DAF-4DF9-4EED-9359-BA44234594B0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6E6CA-9DDC-4E1E-8195-4A4927D1E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66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F5DAF-4DF9-4EED-9359-BA44234594B0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6E6CA-9DDC-4E1E-8195-4A4927D1E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521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229592" y="-980209"/>
            <a:ext cx="6712525" cy="8686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89534" y="679622"/>
            <a:ext cx="6324601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Let’s go bowling</a:t>
            </a:r>
            <a:endParaRPr lang="en-US" sz="3200" dirty="0" smtClean="0"/>
          </a:p>
          <a:p>
            <a:pPr algn="ctr"/>
            <a:r>
              <a:rPr lang="en-US" sz="3200" dirty="0" smtClean="0"/>
              <a:t>Subtraction from sets of 10</a:t>
            </a:r>
            <a:endParaRPr lang="en-US" sz="32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11200" y="2978035"/>
            <a:ext cx="7681269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Created by:</a:t>
            </a:r>
          </a:p>
          <a:p>
            <a:pPr algn="ctr"/>
            <a:r>
              <a:rPr lang="en-US" sz="2800" dirty="0" smtClean="0"/>
              <a:t>Stacey Rogers Bilberry</a:t>
            </a:r>
          </a:p>
        </p:txBody>
      </p:sp>
      <p:pic>
        <p:nvPicPr>
          <p:cNvPr id="6" name="Picture 3" descr="C:\Users\localadmin\Pictures\clipart\button\First Grade Leap Into Learning (4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5924" y="4572000"/>
            <a:ext cx="3431821" cy="1538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74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Teacher will use either a real children’s bowling game set or water bottles and a soft ball as a bowling set.</a:t>
            </a:r>
          </a:p>
          <a:p>
            <a:r>
              <a:rPr lang="en-US" dirty="0" smtClean="0"/>
              <a:t>Students will use the bowling set to practice subtracting from sets of 10 and 20.</a:t>
            </a:r>
          </a:p>
          <a:p>
            <a:r>
              <a:rPr lang="en-US" dirty="0" smtClean="0"/>
              <a:t>Students will use the bowling pin mat to draw out the problems and write their answers on the recording sheet.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125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ocaladmin\Pictures\clipart\Rainbow Bowling Pins\BW Bowling Pi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31" y="2691283"/>
            <a:ext cx="702865" cy="1233685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localadmin\Pictures\clipart\Rainbow Bowling Pins\BW Bowling Pi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1" y="48976"/>
            <a:ext cx="702865" cy="1233685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localadmin\Pictures\clipart\Rainbow Bowling Pins\BW Bowling Pi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76" y="48976"/>
            <a:ext cx="702865" cy="1233685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localadmin\Pictures\clipart\Rainbow Bowling Pins\BW Bowling Pi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049" y="1379646"/>
            <a:ext cx="702865" cy="1233685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localadmin\Pictures\clipart\Rainbow Bowling Pins\BW Bowling Pi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767" y="1371600"/>
            <a:ext cx="702865" cy="1233685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localadmin\Pictures\clipart\Rainbow Bowling Pins\BW Bowling Pi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635" y="1400743"/>
            <a:ext cx="702865" cy="1233685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localadmin\Pictures\clipart\Rainbow Bowling Pins\BW Bowling Pi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514" y="2689849"/>
            <a:ext cx="702865" cy="1233685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localadmin\Pictures\clipart\Rainbow Bowling Pins\BW Bowling Pi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85" y="4038600"/>
            <a:ext cx="702865" cy="1233685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localadmin\Pictures\clipart\Rainbow Bowling Pins\BW Bowling Pi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8975"/>
            <a:ext cx="702865" cy="1233685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localadmin\Pictures\clipart\Rainbow Bowling Pins\BW Bowling Pi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8555" y="48974"/>
            <a:ext cx="702865" cy="1233685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localadmin\Pictures\clipart\Rainbow Bowling Pins\BW Bowling Pi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641" y="4038599"/>
            <a:ext cx="702865" cy="1233685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localadmin\Pictures\clipart\Rainbow Bowling Pins\BW Bowling Pi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0078" y="2689847"/>
            <a:ext cx="702865" cy="1233685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localadmin\Pictures\clipart\Rainbow Bowling Pins\BW Bowling Pi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3917" y="2689848"/>
            <a:ext cx="702865" cy="1233685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localadmin\Pictures\clipart\Rainbow Bowling Pins\BW Bowling Pi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3479" y="1402810"/>
            <a:ext cx="702865" cy="1233685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localadmin\Pictures\clipart\Rainbow Bowling Pins\BW Bowling Pi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642" y="1430204"/>
            <a:ext cx="702865" cy="1233685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localadmin\Pictures\clipart\Rainbow Bowling Pins\BW Bowling Pi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1232" y="1379645"/>
            <a:ext cx="702865" cy="1233685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localadmin\Pictures\clipart\Rainbow Bowling Pins\BW Bowling Pi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8175"/>
            <a:ext cx="702865" cy="1233685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localadmin\Pictures\clipart\Rainbow Bowling Pins\BW Bowling Pi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1210" y="48175"/>
            <a:ext cx="702865" cy="1233685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localadmin\Pictures\clipart\Rainbow Bowling Pins\BW Bowling Pi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1912" y="48174"/>
            <a:ext cx="702865" cy="1233685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localadmin\Pictures\clipart\Rainbow Bowling Pins\BW Bowling Pi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8632" y="48175"/>
            <a:ext cx="702865" cy="1233685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ocaladmin\AppData\Local\Microsoft\Windows\Temporary Internet Files\Content.IE5\8FLVBUMX\blowling-ball-01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925" y="2769863"/>
            <a:ext cx="1785380" cy="1164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C:\Users\localadmin\AppData\Local\Microsoft\Windows\Temporary Internet Files\Content.IE5\8FLVBUMX\blowling-ball-01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831" y="2769863"/>
            <a:ext cx="1785380" cy="1164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3342" y="6019800"/>
            <a:ext cx="2985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20 - _____ = ______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5880740" y="6019799"/>
            <a:ext cx="2985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0 - _____ = ______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519119" y="5410200"/>
            <a:ext cx="2985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_____ + ______= 20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5899663" y="5410199"/>
            <a:ext cx="2985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_____+______=20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6716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ocaladmin\Pictures\clipart\Rainbow Bowling Pins\BW Bowling Pi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31" y="2691283"/>
            <a:ext cx="702865" cy="1233685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localadmin\Pictures\clipart\Rainbow Bowling Pins\BW Bowling Pi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1" y="48976"/>
            <a:ext cx="702865" cy="1233685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localadmin\Pictures\clipart\Rainbow Bowling Pins\BW Bowling Pi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76" y="48976"/>
            <a:ext cx="702865" cy="1233685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localadmin\Pictures\clipart\Rainbow Bowling Pins\BW Bowling Pi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049" y="1379646"/>
            <a:ext cx="702865" cy="1233685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localadmin\Pictures\clipart\Rainbow Bowling Pins\BW Bowling Pi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767" y="1371600"/>
            <a:ext cx="702865" cy="1233685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localadmin\Pictures\clipart\Rainbow Bowling Pins\BW Bowling Pi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635" y="1400743"/>
            <a:ext cx="702865" cy="1233685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localadmin\Pictures\clipart\Rainbow Bowling Pins\BW Bowling Pi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514" y="2689849"/>
            <a:ext cx="702865" cy="1233685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localadmin\Pictures\clipart\Rainbow Bowling Pins\BW Bowling Pi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85" y="4038600"/>
            <a:ext cx="702865" cy="1233685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localadmin\Pictures\clipart\Rainbow Bowling Pins\BW Bowling Pi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8975"/>
            <a:ext cx="702865" cy="1233685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localadmin\Pictures\clipart\Rainbow Bowling Pins\BW Bowling Pi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8555" y="48974"/>
            <a:ext cx="702865" cy="1233685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localadmin\Pictures\clipart\Rainbow Bowling Pins\BW Bowling Pi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641" y="4038599"/>
            <a:ext cx="702865" cy="1233685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localadmin\Pictures\clipart\Rainbow Bowling Pins\BW Bowling Pi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0078" y="2689847"/>
            <a:ext cx="702865" cy="1233685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localadmin\Pictures\clipart\Rainbow Bowling Pins\BW Bowling Pi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3917" y="2689848"/>
            <a:ext cx="702865" cy="1233685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localadmin\Pictures\clipart\Rainbow Bowling Pins\BW Bowling Pi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3479" y="1402810"/>
            <a:ext cx="702865" cy="1233685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localadmin\Pictures\clipart\Rainbow Bowling Pins\BW Bowling Pi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642" y="1430204"/>
            <a:ext cx="702865" cy="1233685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localadmin\Pictures\clipart\Rainbow Bowling Pins\BW Bowling Pi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1232" y="1379645"/>
            <a:ext cx="702865" cy="1233685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localadmin\Pictures\clipart\Rainbow Bowling Pins\BW Bowling Pi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8175"/>
            <a:ext cx="702865" cy="1233685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localadmin\Pictures\clipart\Rainbow Bowling Pins\BW Bowling Pi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1210" y="48175"/>
            <a:ext cx="702865" cy="1233685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localadmin\Pictures\clipart\Rainbow Bowling Pins\BW Bowling Pi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1912" y="48174"/>
            <a:ext cx="702865" cy="1233685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localadmin\Pictures\clipart\Rainbow Bowling Pins\BW Bowling Pi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8632" y="48175"/>
            <a:ext cx="702865" cy="1233685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ocaladmin\AppData\Local\Microsoft\Windows\Temporary Internet Files\Content.IE5\8FLVBUMX\blowling-ball-01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925" y="2769863"/>
            <a:ext cx="1785380" cy="1164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C:\Users\localadmin\AppData\Local\Microsoft\Windows\Temporary Internet Files\Content.IE5\8FLVBUMX\blowling-ball-01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831" y="2769863"/>
            <a:ext cx="1785380" cy="1164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3342" y="6019800"/>
            <a:ext cx="2985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10 - _____ = ______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5880740" y="6019799"/>
            <a:ext cx="2985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10 - _____ = ______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519119" y="5410200"/>
            <a:ext cx="2985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_____ + ______= 10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5899663" y="5410199"/>
            <a:ext cx="2985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_____+______=10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0217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8" y="706766"/>
            <a:ext cx="3328155" cy="8956298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10 - ______ = ______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FontTx/>
              <a:buAutoNum type="arabicPeriod"/>
            </a:pPr>
            <a:r>
              <a:rPr lang="en-US" sz="2400" dirty="0" smtClean="0"/>
              <a:t>10 - ______ = ______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FontTx/>
              <a:buAutoNum type="arabicPeriod"/>
            </a:pPr>
            <a:r>
              <a:rPr lang="en-US" sz="2400" dirty="0" smtClean="0"/>
              <a:t>10 - ______ = ______</a:t>
            </a:r>
          </a:p>
          <a:p>
            <a:pPr marL="457200" indent="-457200">
              <a:buFontTx/>
              <a:buAutoNum type="arabicPeriod"/>
            </a:pPr>
            <a:endParaRPr lang="en-US" sz="2400" dirty="0" smtClean="0"/>
          </a:p>
          <a:p>
            <a:pPr marL="457200" indent="-457200">
              <a:buFontTx/>
              <a:buAutoNum type="arabicPeriod"/>
            </a:pPr>
            <a:r>
              <a:rPr lang="en-US" sz="2400" dirty="0" smtClean="0"/>
              <a:t>10 - ______ = ______</a:t>
            </a:r>
          </a:p>
          <a:p>
            <a:pPr marL="457200" indent="-457200">
              <a:buFontTx/>
              <a:buAutoNum type="arabicPeriod"/>
            </a:pPr>
            <a:endParaRPr lang="en-US" sz="2400" dirty="0"/>
          </a:p>
          <a:p>
            <a:pPr marL="457200" indent="-457200">
              <a:buFontTx/>
              <a:buAutoNum type="arabicPeriod"/>
            </a:pPr>
            <a:r>
              <a:rPr lang="en-US" sz="2400" dirty="0" smtClean="0"/>
              <a:t>10 - ______ = ______</a:t>
            </a:r>
          </a:p>
          <a:p>
            <a:pPr marL="457200" indent="-457200">
              <a:buFontTx/>
              <a:buAutoNum type="arabicPeriod"/>
            </a:pPr>
            <a:endParaRPr lang="en-US" sz="2400" dirty="0"/>
          </a:p>
          <a:p>
            <a:pPr marL="457200" indent="-457200">
              <a:buFontTx/>
              <a:buAutoNum type="arabicPeriod"/>
            </a:pPr>
            <a:r>
              <a:rPr lang="en-US" sz="2400" dirty="0" smtClean="0"/>
              <a:t>10 - ______ = ______</a:t>
            </a:r>
          </a:p>
          <a:p>
            <a:pPr marL="457200" indent="-457200">
              <a:buFontTx/>
              <a:buAutoNum type="arabicPeriod"/>
            </a:pPr>
            <a:endParaRPr lang="en-US" sz="2400" dirty="0"/>
          </a:p>
          <a:p>
            <a:pPr marL="457200" indent="-457200">
              <a:buFontTx/>
              <a:buAutoNum type="arabicPeriod"/>
            </a:pPr>
            <a:r>
              <a:rPr lang="en-US" sz="2400" dirty="0" smtClean="0"/>
              <a:t>10 - ______ = ______</a:t>
            </a:r>
          </a:p>
          <a:p>
            <a:pPr marL="457200" indent="-457200">
              <a:buFontTx/>
              <a:buAutoNum type="arabicPeriod"/>
            </a:pPr>
            <a:endParaRPr lang="en-US" sz="2400" dirty="0"/>
          </a:p>
          <a:p>
            <a:pPr marL="457200" indent="-457200">
              <a:buFontTx/>
              <a:buAutoNum type="arabicPeriod"/>
            </a:pPr>
            <a:r>
              <a:rPr lang="en-US" sz="2400" dirty="0" smtClean="0"/>
              <a:t>10 - ______ = ______</a:t>
            </a:r>
          </a:p>
          <a:p>
            <a:pPr marL="457200" indent="-457200">
              <a:buFontTx/>
              <a:buAutoNum type="arabicPeriod"/>
            </a:pPr>
            <a:endParaRPr lang="en-US" sz="2400" dirty="0"/>
          </a:p>
          <a:p>
            <a:endParaRPr lang="en-US" sz="2400" dirty="0" smtClean="0"/>
          </a:p>
          <a:p>
            <a:pPr marL="457200" indent="-457200">
              <a:buFontTx/>
              <a:buAutoNum type="arabicPeriod"/>
            </a:pPr>
            <a:endParaRPr lang="en-US" sz="2400" dirty="0" smtClean="0"/>
          </a:p>
          <a:p>
            <a:pPr marL="457200" indent="-457200">
              <a:buFontTx/>
              <a:buAutoNum type="arabicPeriod"/>
            </a:pPr>
            <a:endParaRPr lang="en-US" sz="2400" dirty="0" smtClean="0"/>
          </a:p>
          <a:p>
            <a:pPr marL="457200" indent="-457200">
              <a:buFontTx/>
              <a:buAutoNum type="arabicPeriod"/>
            </a:pPr>
            <a:endParaRPr lang="en-US" sz="2400" dirty="0" smtClean="0"/>
          </a:p>
          <a:p>
            <a:pPr marL="457200" indent="-457200">
              <a:buFontTx/>
              <a:buAutoNum type="arabicPeriod"/>
            </a:pPr>
            <a:endParaRPr lang="en-US" sz="2400" dirty="0" smtClean="0"/>
          </a:p>
          <a:p>
            <a:pPr marL="457200" indent="-457200">
              <a:buFontTx/>
              <a:buAutoNum type="arabicPeriod"/>
            </a:pPr>
            <a:endParaRPr lang="en-US" sz="2400" dirty="0"/>
          </a:p>
          <a:p>
            <a:pPr marL="457200" indent="-457200">
              <a:buFontTx/>
              <a:buAutoNum type="arabicPeriod"/>
            </a:pPr>
            <a:endParaRPr lang="en-US" sz="2400" dirty="0" smtClean="0"/>
          </a:p>
          <a:p>
            <a:pPr marL="457200" indent="-457200">
              <a:buAutoNum type="arabicPeriod"/>
            </a:pP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675909" y="683613"/>
            <a:ext cx="3934691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10 - ______ = ______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FontTx/>
              <a:buAutoNum type="arabicPeriod"/>
            </a:pPr>
            <a:r>
              <a:rPr lang="en-US" sz="2400" dirty="0" smtClean="0"/>
              <a:t>10 - ______ = ______</a:t>
            </a:r>
          </a:p>
          <a:p>
            <a:pPr marL="457200" indent="-457200">
              <a:buAutoNum type="arabicPeriod"/>
            </a:pPr>
            <a:endParaRPr lang="en-US" sz="2400" dirty="0" smtClean="0"/>
          </a:p>
          <a:p>
            <a:pPr marL="457200" indent="-457200">
              <a:buFontTx/>
              <a:buAutoNum type="arabicPeriod"/>
            </a:pPr>
            <a:r>
              <a:rPr lang="en-US" sz="2400" dirty="0" smtClean="0"/>
              <a:t>10 - ______ = ______</a:t>
            </a:r>
          </a:p>
          <a:p>
            <a:pPr marL="457200" indent="-457200">
              <a:buAutoNum type="arabicPeriod"/>
            </a:pPr>
            <a:endParaRPr lang="en-US" sz="2400" dirty="0" smtClean="0"/>
          </a:p>
          <a:p>
            <a:pPr marL="457200" indent="-457200">
              <a:buFontTx/>
              <a:buAutoNum type="arabicPeriod"/>
            </a:pPr>
            <a:r>
              <a:rPr lang="en-US" sz="2400" dirty="0" smtClean="0"/>
              <a:t>10 - ______ = ______</a:t>
            </a:r>
          </a:p>
          <a:p>
            <a:pPr marL="457200" indent="-457200">
              <a:buAutoNum type="arabicPeriod"/>
            </a:pPr>
            <a:endParaRPr lang="en-US" sz="2400" dirty="0" smtClean="0"/>
          </a:p>
          <a:p>
            <a:pPr marL="457200" indent="-457200">
              <a:buFontTx/>
              <a:buAutoNum type="arabicPeriod"/>
            </a:pPr>
            <a:r>
              <a:rPr lang="en-US" sz="2400" dirty="0" smtClean="0"/>
              <a:t>10 - ______ = ______</a:t>
            </a:r>
          </a:p>
          <a:p>
            <a:pPr marL="457200" indent="-457200">
              <a:buAutoNum type="arabicPeriod"/>
            </a:pPr>
            <a:endParaRPr lang="en-US" sz="2400" dirty="0" smtClean="0"/>
          </a:p>
          <a:p>
            <a:pPr marL="457200" indent="-457200">
              <a:buFontTx/>
              <a:buAutoNum type="arabicPeriod"/>
            </a:pPr>
            <a:r>
              <a:rPr lang="en-US" sz="2400" dirty="0" smtClean="0"/>
              <a:t>10 - ______ = ______</a:t>
            </a:r>
          </a:p>
          <a:p>
            <a:pPr marL="457200" indent="-457200">
              <a:buFontTx/>
              <a:buAutoNum type="arabicPeriod"/>
            </a:pPr>
            <a:endParaRPr lang="en-US" sz="2400" dirty="0" smtClean="0"/>
          </a:p>
          <a:p>
            <a:pPr marL="457200" indent="-457200">
              <a:buFontTx/>
              <a:buAutoNum type="arabicPeriod"/>
            </a:pPr>
            <a:r>
              <a:rPr lang="en-US" sz="2400" dirty="0" smtClean="0"/>
              <a:t>10 - ______ = ______</a:t>
            </a:r>
          </a:p>
          <a:p>
            <a:pPr marL="457200" indent="-457200">
              <a:buFontTx/>
              <a:buAutoNum type="arabicPeriod"/>
            </a:pPr>
            <a:endParaRPr lang="en-US" sz="2400" dirty="0"/>
          </a:p>
          <a:p>
            <a:pPr marL="457200" indent="-457200">
              <a:buFontTx/>
              <a:buAutoNum type="arabicPeriod"/>
            </a:pPr>
            <a:r>
              <a:rPr lang="en-US" sz="2400" dirty="0" smtClean="0"/>
              <a:t>10 - ______ = ______</a:t>
            </a:r>
          </a:p>
          <a:p>
            <a:pPr marL="457200" indent="-457200">
              <a:buFontTx/>
              <a:buAutoNum type="arabicPeriod"/>
            </a:pPr>
            <a:endParaRPr lang="en-US" sz="2400" dirty="0" smtClean="0"/>
          </a:p>
          <a:p>
            <a:endParaRPr lang="en-US" sz="2400" dirty="0" smtClean="0"/>
          </a:p>
          <a:p>
            <a:pPr marL="457200" indent="-457200">
              <a:buFontTx/>
              <a:buAutoNum type="arabicPeriod"/>
            </a:pPr>
            <a:endParaRPr lang="en-US" sz="2400" dirty="0" smtClean="0"/>
          </a:p>
          <a:p>
            <a:pPr marL="457200" indent="-457200">
              <a:buFontTx/>
              <a:buAutoNum type="arabicPeriod"/>
            </a:pPr>
            <a:endParaRPr lang="en-US" sz="2400" dirty="0" smtClean="0"/>
          </a:p>
          <a:p>
            <a:pPr marL="457200" indent="-457200">
              <a:buAutoNum type="arabicPeriod"/>
            </a:pPr>
            <a:endParaRPr lang="en-US" sz="2400" dirty="0" smtClean="0"/>
          </a:p>
          <a:p>
            <a:pPr marL="457200" indent="-457200">
              <a:buAutoNum type="arabicPeriod"/>
            </a:pPr>
            <a:endParaRPr lang="en-US" sz="2400" dirty="0" smtClean="0"/>
          </a:p>
          <a:p>
            <a:pPr marL="457200" indent="-457200">
              <a:buAutoNum type="arabicPeriod"/>
            </a:pPr>
            <a:endParaRPr lang="en-US" sz="24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193961" y="182664"/>
            <a:ext cx="3114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Name:____________________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724400" y="177923"/>
            <a:ext cx="358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Name:_____________________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364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8" y="706766"/>
            <a:ext cx="3328155" cy="8956298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/>
              <a:t>2</a:t>
            </a:r>
            <a:r>
              <a:rPr lang="en-US" sz="2400" dirty="0" smtClean="0"/>
              <a:t>0 - ______ = ______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FontTx/>
              <a:buAutoNum type="arabicPeriod"/>
            </a:pPr>
            <a:r>
              <a:rPr lang="en-US" sz="2400" dirty="0"/>
              <a:t>2</a:t>
            </a:r>
            <a:r>
              <a:rPr lang="en-US" sz="2400" dirty="0" smtClean="0"/>
              <a:t>0 - ______ = ______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FontTx/>
              <a:buAutoNum type="arabicPeriod"/>
            </a:pPr>
            <a:r>
              <a:rPr lang="en-US" sz="2400" dirty="0"/>
              <a:t>2</a:t>
            </a:r>
            <a:r>
              <a:rPr lang="en-US" sz="2400" dirty="0" smtClean="0"/>
              <a:t>0 - ______ = ______</a:t>
            </a:r>
          </a:p>
          <a:p>
            <a:pPr marL="457200" indent="-457200">
              <a:buFontTx/>
              <a:buAutoNum type="arabicPeriod"/>
            </a:pPr>
            <a:endParaRPr lang="en-US" sz="2400" dirty="0" smtClean="0"/>
          </a:p>
          <a:p>
            <a:pPr marL="457200" indent="-457200">
              <a:buFontTx/>
              <a:buAutoNum type="arabicPeriod"/>
            </a:pPr>
            <a:r>
              <a:rPr lang="en-US" sz="2400" dirty="0"/>
              <a:t>2</a:t>
            </a:r>
            <a:r>
              <a:rPr lang="en-US" sz="2400" dirty="0" smtClean="0"/>
              <a:t>0 - ______ = ______</a:t>
            </a:r>
          </a:p>
          <a:p>
            <a:pPr marL="457200" indent="-457200">
              <a:buFontTx/>
              <a:buAutoNum type="arabicPeriod"/>
            </a:pPr>
            <a:endParaRPr lang="en-US" sz="2400" dirty="0"/>
          </a:p>
          <a:p>
            <a:pPr marL="457200" indent="-457200">
              <a:buFontTx/>
              <a:buAutoNum type="arabicPeriod"/>
            </a:pPr>
            <a:r>
              <a:rPr lang="en-US" sz="2400" dirty="0"/>
              <a:t>2</a:t>
            </a:r>
            <a:r>
              <a:rPr lang="en-US" sz="2400" dirty="0" smtClean="0"/>
              <a:t>0 - ______ = ______</a:t>
            </a:r>
          </a:p>
          <a:p>
            <a:pPr marL="457200" indent="-457200">
              <a:buFontTx/>
              <a:buAutoNum type="arabicPeriod"/>
            </a:pPr>
            <a:endParaRPr lang="en-US" sz="2400" dirty="0"/>
          </a:p>
          <a:p>
            <a:pPr marL="457200" indent="-457200">
              <a:buFontTx/>
              <a:buAutoNum type="arabicPeriod"/>
            </a:pPr>
            <a:r>
              <a:rPr lang="en-US" sz="2400" dirty="0"/>
              <a:t>2</a:t>
            </a:r>
            <a:r>
              <a:rPr lang="en-US" sz="2400" dirty="0" smtClean="0"/>
              <a:t>0 - ______ = ______</a:t>
            </a:r>
          </a:p>
          <a:p>
            <a:pPr marL="457200" indent="-457200">
              <a:buFontTx/>
              <a:buAutoNum type="arabicPeriod"/>
            </a:pPr>
            <a:endParaRPr lang="en-US" sz="2400" dirty="0"/>
          </a:p>
          <a:p>
            <a:pPr marL="457200" indent="-457200">
              <a:buFontTx/>
              <a:buAutoNum type="arabicPeriod"/>
            </a:pPr>
            <a:r>
              <a:rPr lang="en-US" sz="2400" dirty="0"/>
              <a:t>2</a:t>
            </a:r>
            <a:r>
              <a:rPr lang="en-US" sz="2400" dirty="0" smtClean="0"/>
              <a:t>0 - ______ = ______</a:t>
            </a:r>
          </a:p>
          <a:p>
            <a:pPr marL="457200" indent="-457200">
              <a:buFontTx/>
              <a:buAutoNum type="arabicPeriod"/>
            </a:pPr>
            <a:endParaRPr lang="en-US" sz="2400" dirty="0"/>
          </a:p>
          <a:p>
            <a:pPr marL="457200" indent="-457200">
              <a:buFontTx/>
              <a:buAutoNum type="arabicPeriod"/>
            </a:pPr>
            <a:r>
              <a:rPr lang="en-US" sz="2400" dirty="0"/>
              <a:t>2</a:t>
            </a:r>
            <a:r>
              <a:rPr lang="en-US" sz="2400" dirty="0" smtClean="0"/>
              <a:t>0 - ______ = ______</a:t>
            </a:r>
          </a:p>
          <a:p>
            <a:pPr marL="457200" indent="-457200">
              <a:buFontTx/>
              <a:buAutoNum type="arabicPeriod"/>
            </a:pPr>
            <a:endParaRPr lang="en-US" sz="2400" dirty="0"/>
          </a:p>
          <a:p>
            <a:endParaRPr lang="en-US" sz="2400" dirty="0" smtClean="0"/>
          </a:p>
          <a:p>
            <a:pPr marL="457200" indent="-457200">
              <a:buFontTx/>
              <a:buAutoNum type="arabicPeriod"/>
            </a:pPr>
            <a:endParaRPr lang="en-US" sz="2400" dirty="0" smtClean="0"/>
          </a:p>
          <a:p>
            <a:pPr marL="457200" indent="-457200">
              <a:buFontTx/>
              <a:buAutoNum type="arabicPeriod"/>
            </a:pPr>
            <a:endParaRPr lang="en-US" sz="2400" dirty="0" smtClean="0"/>
          </a:p>
          <a:p>
            <a:pPr marL="457200" indent="-457200">
              <a:buFontTx/>
              <a:buAutoNum type="arabicPeriod"/>
            </a:pPr>
            <a:endParaRPr lang="en-US" sz="2400" dirty="0" smtClean="0"/>
          </a:p>
          <a:p>
            <a:pPr marL="457200" indent="-457200">
              <a:buFontTx/>
              <a:buAutoNum type="arabicPeriod"/>
            </a:pPr>
            <a:endParaRPr lang="en-US" sz="2400" dirty="0" smtClean="0"/>
          </a:p>
          <a:p>
            <a:pPr marL="457200" indent="-457200">
              <a:buFontTx/>
              <a:buAutoNum type="arabicPeriod"/>
            </a:pPr>
            <a:endParaRPr lang="en-US" sz="2400" dirty="0"/>
          </a:p>
          <a:p>
            <a:pPr marL="457200" indent="-457200">
              <a:buFontTx/>
              <a:buAutoNum type="arabicPeriod"/>
            </a:pPr>
            <a:endParaRPr lang="en-US" sz="2400" dirty="0" smtClean="0"/>
          </a:p>
          <a:p>
            <a:pPr marL="457200" indent="-457200">
              <a:buAutoNum type="arabicPeriod"/>
            </a:pP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675909" y="683613"/>
            <a:ext cx="3934691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______+ ______ = 20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FontTx/>
              <a:buAutoNum type="arabicPeriod"/>
            </a:pPr>
            <a:r>
              <a:rPr lang="en-US" sz="2400" dirty="0" smtClean="0"/>
              <a:t>______</a:t>
            </a:r>
            <a:r>
              <a:rPr lang="en-US" sz="2400" dirty="0" smtClean="0"/>
              <a:t> + ______ = 20</a:t>
            </a:r>
          </a:p>
          <a:p>
            <a:pPr marL="457200" indent="-457200">
              <a:buFontTx/>
              <a:buAutoNum type="arabicPeriod"/>
            </a:pPr>
            <a:endParaRPr lang="en-US" sz="2400" dirty="0" smtClean="0"/>
          </a:p>
          <a:p>
            <a:pPr marL="457200" indent="-457200">
              <a:buFontTx/>
              <a:buAutoNum type="arabicPeriod"/>
            </a:pPr>
            <a:r>
              <a:rPr lang="en-US" sz="2400" dirty="0" smtClean="0"/>
              <a:t>______</a:t>
            </a:r>
            <a:r>
              <a:rPr lang="en-US" sz="2400" dirty="0" smtClean="0"/>
              <a:t> + ______ = 20</a:t>
            </a:r>
          </a:p>
          <a:p>
            <a:pPr marL="457200" indent="-457200">
              <a:buAutoNum type="arabicPeriod"/>
            </a:pPr>
            <a:endParaRPr lang="en-US" sz="2400" dirty="0" smtClean="0"/>
          </a:p>
          <a:p>
            <a:pPr marL="457200" indent="-457200">
              <a:buFontTx/>
              <a:buAutoNum type="arabicPeriod"/>
            </a:pPr>
            <a:r>
              <a:rPr lang="en-US" sz="2400" dirty="0" smtClean="0"/>
              <a:t>______</a:t>
            </a:r>
            <a:r>
              <a:rPr lang="en-US" sz="2400" dirty="0" smtClean="0"/>
              <a:t> + ______ = 20</a:t>
            </a:r>
          </a:p>
          <a:p>
            <a:pPr marL="457200" indent="-457200">
              <a:buAutoNum type="arabicPeriod"/>
            </a:pPr>
            <a:endParaRPr lang="en-US" sz="2400" dirty="0" smtClean="0"/>
          </a:p>
          <a:p>
            <a:pPr marL="457200" indent="-457200">
              <a:buFontTx/>
              <a:buAutoNum type="arabicPeriod"/>
            </a:pPr>
            <a:r>
              <a:rPr lang="en-US" sz="2400" dirty="0" smtClean="0"/>
              <a:t>______</a:t>
            </a:r>
            <a:r>
              <a:rPr lang="en-US" sz="2400" dirty="0" smtClean="0"/>
              <a:t> + ______ = 20</a:t>
            </a:r>
          </a:p>
          <a:p>
            <a:pPr marL="457200" indent="-457200">
              <a:buAutoNum type="arabicPeriod"/>
            </a:pPr>
            <a:endParaRPr lang="en-US" sz="2400" dirty="0" smtClean="0"/>
          </a:p>
          <a:p>
            <a:pPr marL="457200" indent="-457200">
              <a:buFontTx/>
              <a:buAutoNum type="arabicPeriod"/>
            </a:pPr>
            <a:r>
              <a:rPr lang="en-US" sz="2400" dirty="0" smtClean="0"/>
              <a:t>______ </a:t>
            </a:r>
            <a:r>
              <a:rPr lang="en-US" sz="2400" dirty="0" smtClean="0"/>
              <a:t>+ ______ = 20</a:t>
            </a:r>
          </a:p>
          <a:p>
            <a:pPr marL="457200" indent="-457200">
              <a:buFontTx/>
              <a:buAutoNum type="arabicPeriod"/>
            </a:pPr>
            <a:endParaRPr lang="en-US" sz="2400" dirty="0" smtClean="0"/>
          </a:p>
          <a:p>
            <a:pPr marL="457200" indent="-457200">
              <a:buFontTx/>
              <a:buAutoNum type="arabicPeriod"/>
            </a:pPr>
            <a:r>
              <a:rPr lang="en-US" sz="2400" dirty="0" smtClean="0"/>
              <a:t>______</a:t>
            </a:r>
            <a:r>
              <a:rPr lang="en-US" sz="2400" dirty="0" smtClean="0"/>
              <a:t> + ______ = 20</a:t>
            </a:r>
          </a:p>
          <a:p>
            <a:pPr marL="457200" indent="-457200">
              <a:buFontTx/>
              <a:buAutoNum type="arabicPeriod"/>
            </a:pPr>
            <a:endParaRPr lang="en-US" sz="2400" dirty="0"/>
          </a:p>
          <a:p>
            <a:pPr marL="457200" indent="-457200">
              <a:buFontTx/>
              <a:buAutoNum type="arabicPeriod"/>
            </a:pPr>
            <a:r>
              <a:rPr lang="en-US" sz="2400" dirty="0" smtClean="0"/>
              <a:t>______</a:t>
            </a:r>
            <a:r>
              <a:rPr lang="en-US" sz="2400" dirty="0" smtClean="0"/>
              <a:t> + ______ = 20</a:t>
            </a:r>
          </a:p>
          <a:p>
            <a:pPr marL="457200" indent="-457200">
              <a:buFontTx/>
              <a:buAutoNum type="arabicPeriod"/>
            </a:pPr>
            <a:endParaRPr lang="en-US" sz="2400" dirty="0" smtClean="0"/>
          </a:p>
          <a:p>
            <a:endParaRPr lang="en-US" sz="2400" dirty="0" smtClean="0"/>
          </a:p>
          <a:p>
            <a:pPr marL="457200" indent="-457200">
              <a:buFontTx/>
              <a:buAutoNum type="arabicPeriod"/>
            </a:pPr>
            <a:endParaRPr lang="en-US" sz="2400" dirty="0" smtClean="0"/>
          </a:p>
          <a:p>
            <a:pPr marL="457200" indent="-457200">
              <a:buFontTx/>
              <a:buAutoNum type="arabicPeriod"/>
            </a:pPr>
            <a:endParaRPr lang="en-US" sz="2400" dirty="0" smtClean="0"/>
          </a:p>
          <a:p>
            <a:pPr marL="457200" indent="-457200">
              <a:buAutoNum type="arabicPeriod"/>
            </a:pPr>
            <a:endParaRPr lang="en-US" sz="2400" dirty="0" smtClean="0"/>
          </a:p>
          <a:p>
            <a:pPr marL="457200" indent="-457200">
              <a:buAutoNum type="arabicPeriod"/>
            </a:pPr>
            <a:endParaRPr lang="en-US" sz="2400" dirty="0" smtClean="0"/>
          </a:p>
          <a:p>
            <a:pPr marL="457200" indent="-457200">
              <a:buAutoNum type="arabicPeriod"/>
            </a:pPr>
            <a:endParaRPr lang="en-US" sz="24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193961" y="182664"/>
            <a:ext cx="3114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Name:____________________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724400" y="177923"/>
            <a:ext cx="358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Name:_____________________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459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953419"/>
            <a:ext cx="3810000" cy="381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79012" y="457199"/>
            <a:ext cx="42494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Clip Art and Font Credits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70806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280</Words>
  <Application>Microsoft Office PowerPoint</Application>
  <PresentationFormat>On-screen Show (4:3)</PresentationFormat>
  <Paragraphs>105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Directions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Lubbock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7</cp:revision>
  <dcterms:created xsi:type="dcterms:W3CDTF">2017-07-12T03:09:11Z</dcterms:created>
  <dcterms:modified xsi:type="dcterms:W3CDTF">2017-07-12T05:11:10Z</dcterms:modified>
</cp:coreProperties>
</file>