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5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2948" autoAdjust="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B675D-9808-49EF-9970-89F772372FF3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0BF6-8659-45FF-8F50-CF386E85A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90BF6-8659-45FF-8F50-CF386E85A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5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ED5FA5-46ED-4888-B155-88AC8626A011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670CC6-CE7F-47D6-9182-9B75C3E19E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leave</a:t>
            </a:r>
            <a:br>
              <a:rPr lang="en-US" dirty="0"/>
            </a:br>
            <a:r>
              <a:rPr lang="en-US" dirty="0"/>
              <a:t>I am </a:t>
            </a:r>
            <a:r>
              <a:rPr lang="en-US" b="1" u="sng" dirty="0"/>
              <a:t>leaving</a:t>
            </a:r>
            <a:r>
              <a:rPr lang="en-US" dirty="0"/>
              <a:t> for a trip.</a:t>
            </a:r>
          </a:p>
        </p:txBody>
      </p:sp>
      <p:pic>
        <p:nvPicPr>
          <p:cNvPr id="1026" name="Picture 2" descr="C:\Users\skeeney\AppData\Local\Microsoft\Windows\Temporary Internet Files\Content.IE5\U9FSCMFH\MC9004149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525735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toad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u="sng" dirty="0" smtClean="0"/>
              <a:t>toad</a:t>
            </a:r>
            <a:r>
              <a:rPr lang="en-US" dirty="0" smtClean="0"/>
              <a:t> is in the pond.</a:t>
            </a:r>
            <a:endParaRPr lang="en-US" dirty="0"/>
          </a:p>
        </p:txBody>
      </p:sp>
      <p:pic>
        <p:nvPicPr>
          <p:cNvPr id="10242" name="Picture 2" descr="C:\Users\skeeney\AppData\Local\Microsoft\Windows\Temporary Internet Files\Content.IE5\U9FSCMFH\MC9003469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7722"/>
            <a:ext cx="3278886" cy="22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</a:t>
            </a:r>
            <a:r>
              <a:rPr lang="en-US" dirty="0" smtClean="0"/>
              <a:t>awn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b="1" u="sng" dirty="0" smtClean="0"/>
              <a:t>yawn</a:t>
            </a:r>
            <a:r>
              <a:rPr lang="en-US" dirty="0" smtClean="0"/>
              <a:t> when I’m tired.</a:t>
            </a:r>
            <a:endParaRPr lang="en-US" dirty="0"/>
          </a:p>
        </p:txBody>
      </p:sp>
      <p:pic>
        <p:nvPicPr>
          <p:cNvPr id="11266" name="Picture 2" descr="C:\Users\skeeney\AppData\Local\Microsoft\Windows\Temporary Internet Files\Content.IE5\PM8M1EO7\MC90043437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89212"/>
            <a:ext cx="36576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eside</a:t>
            </a:r>
            <a:br>
              <a:rPr lang="en-US" sz="3200" dirty="0" smtClean="0"/>
            </a:br>
            <a:r>
              <a:rPr lang="en-US" sz="3200" dirty="0" smtClean="0"/>
              <a:t>The teacher is </a:t>
            </a:r>
            <a:r>
              <a:rPr lang="en-US" sz="3200" b="1" u="sng" dirty="0" smtClean="0"/>
              <a:t>beside</a:t>
            </a:r>
            <a:r>
              <a:rPr lang="en-US" sz="3200" dirty="0" smtClean="0"/>
              <a:t> the student.</a:t>
            </a:r>
            <a:endParaRPr lang="en-US" sz="3200" dirty="0"/>
          </a:p>
        </p:txBody>
      </p:sp>
      <p:pic>
        <p:nvPicPr>
          <p:cNvPr id="12290" name="Picture 2" descr="C:\Users\skeeney\AppData\Local\Microsoft\Windows\Temporary Internet Files\Content.IE5\U9FSCMFH\MP9004304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itcher</a:t>
            </a:r>
            <a:br>
              <a:rPr lang="en-US" dirty="0" smtClean="0"/>
            </a:br>
            <a:r>
              <a:rPr lang="en-US" dirty="0" smtClean="0"/>
              <a:t>My mom made a </a:t>
            </a:r>
            <a:r>
              <a:rPr lang="en-US" b="1" u="sng" dirty="0" smtClean="0"/>
              <a:t>pitcher</a:t>
            </a:r>
            <a:r>
              <a:rPr lang="en-US" dirty="0" smtClean="0"/>
              <a:t> of tea.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u="sng" dirty="0" smtClean="0"/>
              <a:t>pitcher</a:t>
            </a:r>
            <a:r>
              <a:rPr lang="en-US" dirty="0" smtClean="0"/>
              <a:t> threw the baseball.</a:t>
            </a:r>
            <a:endParaRPr lang="en-US" dirty="0"/>
          </a:p>
        </p:txBody>
      </p:sp>
      <p:pic>
        <p:nvPicPr>
          <p:cNvPr id="13315" name="Picture 3" descr="C:\Users\skeeney\AppData\Local\Microsoft\Windows\Temporary Internet Files\Content.IE5\PM8M1EO7\MP900427742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895600"/>
            <a:ext cx="2847004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keeney\AppData\Local\Microsoft\Windows\Temporary Internet Files\Content.IE5\U9FSCMFH\MP900427817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819400"/>
            <a:ext cx="3200400" cy="28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Binoculars</a:t>
            </a:r>
            <a:br>
              <a:rPr lang="en-US" sz="2400" dirty="0" smtClean="0"/>
            </a:br>
            <a:r>
              <a:rPr lang="en-US" sz="2400" dirty="0" smtClean="0"/>
              <a:t>I used</a:t>
            </a:r>
            <a:r>
              <a:rPr lang="en-US" sz="2400" b="1" u="sng" dirty="0" smtClean="0"/>
              <a:t> binoculars </a:t>
            </a:r>
            <a:r>
              <a:rPr lang="en-US" sz="2400" dirty="0" smtClean="0"/>
              <a:t>to see the animals at the zoo.</a:t>
            </a:r>
            <a:endParaRPr lang="en-US" sz="2400" dirty="0"/>
          </a:p>
        </p:txBody>
      </p:sp>
      <p:pic>
        <p:nvPicPr>
          <p:cNvPr id="14338" name="Picture 2" descr="C:\Users\skeeney\AppData\Local\Microsoft\Windows\Temporary Internet Files\Content.IE5\PM8M1EO7\MC9004347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038600" cy="31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ehind</a:t>
            </a:r>
            <a:br>
              <a:rPr lang="en-US" sz="3200" dirty="0" smtClean="0"/>
            </a:br>
            <a:r>
              <a:rPr lang="en-US" sz="3200" dirty="0" smtClean="0"/>
              <a:t>The boy is </a:t>
            </a:r>
            <a:r>
              <a:rPr lang="en-US" sz="3200" b="1" u="sng" dirty="0" smtClean="0"/>
              <a:t>behind</a:t>
            </a:r>
            <a:r>
              <a:rPr lang="en-US" sz="3200" dirty="0" smtClean="0"/>
              <a:t> his mom and dad.</a:t>
            </a:r>
            <a:endParaRPr lang="en-US" sz="3200" dirty="0"/>
          </a:p>
        </p:txBody>
      </p:sp>
      <p:pic>
        <p:nvPicPr>
          <p:cNvPr id="16386" name="Picture 2" descr="C:\Users\skeeney\AppData\Local\Microsoft\Windows\Temporary Internet Files\Content.IE5\PM8M1EO7\MP900407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174492" cy="28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hief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u="sng" dirty="0" smtClean="0"/>
              <a:t>thief</a:t>
            </a:r>
            <a:r>
              <a:rPr lang="en-US" dirty="0" smtClean="0"/>
              <a:t> robbed the bank.</a:t>
            </a:r>
            <a:endParaRPr lang="en-US" dirty="0"/>
          </a:p>
        </p:txBody>
      </p:sp>
      <p:pic>
        <p:nvPicPr>
          <p:cNvPr id="17410" name="Picture 2" descr="C:\Users\skeeney\AppData\Local\Microsoft\Windows\Temporary Internet Files\Content.IE5\MA56JXM4\MC900034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90" y="2209800"/>
            <a:ext cx="3912606" cy="34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Energy</a:t>
            </a:r>
            <a:br>
              <a:rPr lang="en-US" sz="3200" dirty="0" smtClean="0"/>
            </a:br>
            <a:r>
              <a:rPr lang="en-US" sz="3200" dirty="0" smtClean="0"/>
              <a:t>Electricity is a form of </a:t>
            </a:r>
            <a:r>
              <a:rPr lang="en-US" sz="3200" b="1" u="sng" dirty="0" smtClean="0"/>
              <a:t>energy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You need to have a lot of </a:t>
            </a:r>
            <a:r>
              <a:rPr lang="en-US" sz="3200" b="1" u="sng" dirty="0" smtClean="0"/>
              <a:t>energy</a:t>
            </a:r>
            <a:r>
              <a:rPr lang="en-US" sz="3200" dirty="0" smtClean="0"/>
              <a:t> to run.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8434" name="Picture 2" descr="C:\Users\skeeney\AppData\Local\Microsoft\Windows\Temporary Internet Files\Content.IE5\MA56JXM4\MP9003901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258371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keeney\AppData\Local\Microsoft\Windows\Temporary Internet Files\Content.IE5\U9FSCMFH\MM90039577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93" y="2895599"/>
            <a:ext cx="2526407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arvelous</a:t>
            </a:r>
            <a:br>
              <a:rPr lang="en-US" sz="2800" dirty="0" smtClean="0"/>
            </a:br>
            <a:r>
              <a:rPr lang="en-US" sz="2800" dirty="0" smtClean="0"/>
              <a:t>The balloons looked </a:t>
            </a:r>
            <a:r>
              <a:rPr lang="en-US" sz="2800" b="1" u="sng" dirty="0" smtClean="0"/>
              <a:t>marvelous</a:t>
            </a:r>
            <a:r>
              <a:rPr lang="en-US" sz="2800" dirty="0" smtClean="0"/>
              <a:t> in the sky.</a:t>
            </a:r>
            <a:endParaRPr lang="en-US" sz="2800" dirty="0"/>
          </a:p>
        </p:txBody>
      </p:sp>
      <p:pic>
        <p:nvPicPr>
          <p:cNvPr id="19461" name="Picture 5" descr="C:\Users\skeeney\AppData\Local\Microsoft\Windows\Temporary Internet Files\Content.IE5\MA56JXM4\MP900400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617720" cy="35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onor</a:t>
            </a:r>
            <a:br>
              <a:rPr lang="en-US" sz="2400" dirty="0" smtClean="0"/>
            </a:br>
            <a:r>
              <a:rPr lang="en-US" sz="2400" dirty="0" smtClean="0"/>
              <a:t>The Purple Heart is an </a:t>
            </a:r>
            <a:r>
              <a:rPr lang="en-US" sz="2400" b="1" u="sng" dirty="0" smtClean="0"/>
              <a:t>honor</a:t>
            </a:r>
            <a:r>
              <a:rPr lang="en-US" sz="2400" dirty="0" smtClean="0"/>
              <a:t> for our soldiers.</a:t>
            </a:r>
            <a:endParaRPr lang="en-US" sz="2400" dirty="0"/>
          </a:p>
        </p:txBody>
      </p:sp>
      <p:pic>
        <p:nvPicPr>
          <p:cNvPr id="21506" name="Picture 2" descr="C:\Users\skeeney\AppData\Local\Microsoft\Windows\Temporary Internet Files\Content.IE5\5QRW3VR2\MP9004278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ake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 love to swim and fish at the </a:t>
            </a:r>
            <a:r>
              <a:rPr lang="en-US" sz="3200" b="1" u="sng" dirty="0" smtClean="0"/>
              <a:t>lake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051" name="Picture 3" descr="C:\Users\skeeney\AppData\Local\Microsoft\Windows\Temporary Internet Files\Content.IE5\5QRW3VR2\MC9002313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894380" cy="331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utumn</a:t>
            </a:r>
            <a:br>
              <a:rPr lang="en-US" dirty="0" smtClean="0"/>
            </a:br>
            <a:r>
              <a:rPr lang="en-US" b="1" u="sng" dirty="0" smtClean="0"/>
              <a:t>Autumn</a:t>
            </a:r>
            <a:r>
              <a:rPr lang="en-US" dirty="0" smtClean="0"/>
              <a:t> is my favorite season.</a:t>
            </a:r>
            <a:endParaRPr lang="en-US" dirty="0"/>
          </a:p>
        </p:txBody>
      </p:sp>
      <p:pic>
        <p:nvPicPr>
          <p:cNvPr id="22530" name="Picture 2" descr="C:\Users\skeeney\AppData\Local\Microsoft\Windows\Temporary Internet Files\Content.IE5\5QRW3VR2\MP9004423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876800" cy="34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irculate</a:t>
            </a:r>
            <a:br>
              <a:rPr lang="en-US" sz="3200" dirty="0" smtClean="0"/>
            </a:br>
            <a:r>
              <a:rPr lang="en-US" sz="3200" dirty="0" smtClean="0"/>
              <a:t>The fan </a:t>
            </a:r>
            <a:r>
              <a:rPr lang="en-US" sz="3200" b="1" u="sng" dirty="0" smtClean="0"/>
              <a:t>circulates</a:t>
            </a:r>
            <a:r>
              <a:rPr lang="en-US" sz="3200" dirty="0" smtClean="0"/>
              <a:t> the air in the room.</a:t>
            </a:r>
            <a:endParaRPr lang="en-US" sz="3200" dirty="0"/>
          </a:p>
        </p:txBody>
      </p:sp>
      <p:pic>
        <p:nvPicPr>
          <p:cNvPr id="23554" name="Picture 2" descr="C:\Users\skeeney\AppData\Local\Microsoft\Windows\Temporary Internet Files\Content.IE5\MA56JXM4\MC900383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816808"/>
            <a:ext cx="4191000" cy="26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istant</a:t>
            </a:r>
            <a:br>
              <a:rPr lang="en-US" sz="3200" dirty="0" smtClean="0"/>
            </a:br>
            <a:r>
              <a:rPr lang="en-US" sz="3200" dirty="0" smtClean="0"/>
              <a:t>The planets are </a:t>
            </a:r>
            <a:r>
              <a:rPr lang="en-US" sz="3200" b="1" u="sng" dirty="0" smtClean="0"/>
              <a:t>distant</a:t>
            </a:r>
            <a:r>
              <a:rPr lang="en-US" sz="3200" dirty="0" smtClean="0"/>
              <a:t> from Earth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The stars </a:t>
            </a:r>
            <a:r>
              <a:rPr lang="en-US" sz="3200" b="1" u="sng" dirty="0" smtClean="0"/>
              <a:t>sparkle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4578" name="Picture 2" descr="C:\Users\skeeney\AppData\Local\Microsoft\Windows\Temporary Internet Files\Content.IE5\PM8M1EO7\MC900309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800600" cy="29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588" y="838200"/>
            <a:ext cx="6972812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error</a:t>
            </a:r>
            <a:br>
              <a:rPr lang="en-US" sz="3600" dirty="0" smtClean="0"/>
            </a:br>
            <a:r>
              <a:rPr lang="en-US" sz="3600" dirty="0" smtClean="0"/>
              <a:t>My computer says I made an </a:t>
            </a:r>
            <a:r>
              <a:rPr lang="en-US" sz="3600" b="1" u="sng" dirty="0" smtClean="0"/>
              <a:t>error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It is </a:t>
            </a:r>
            <a:r>
              <a:rPr lang="en-US" sz="3600" b="1" u="sng" dirty="0" smtClean="0"/>
              <a:t>difficult</a:t>
            </a:r>
            <a:r>
              <a:rPr lang="en-US" sz="3600" dirty="0" smtClean="0"/>
              <a:t> to fix a computer.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5602" name="Picture 2" descr="C:\Users\skeeney\AppData\Local\Microsoft\Windows\Temporary Internet Files\Content.IE5\MA56JXM4\MC9001047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535223" cy="25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</a:t>
            </a:r>
            <a:r>
              <a:rPr lang="en-US" sz="3200" dirty="0" smtClean="0"/>
              <a:t>amiliar</a:t>
            </a:r>
            <a:br>
              <a:rPr lang="en-US" sz="3200" dirty="0" smtClean="0"/>
            </a:br>
            <a:r>
              <a:rPr lang="en-US" sz="3200" dirty="0" smtClean="0"/>
              <a:t>The twins are </a:t>
            </a:r>
            <a:r>
              <a:rPr lang="en-US" sz="3200" b="1" u="sng" dirty="0" smtClean="0"/>
              <a:t>familiar</a:t>
            </a:r>
            <a:r>
              <a:rPr lang="en-US" sz="3200" dirty="0" smtClean="0"/>
              <a:t> with each other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The twins are </a:t>
            </a:r>
            <a:r>
              <a:rPr lang="en-US" sz="3200" b="1" u="sng" dirty="0" smtClean="0"/>
              <a:t>identical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6626" name="Picture 2" descr="C:\Users\skeeney\AppData\Local\Microsoft\Windows\Temporary Internet Files\Content.IE5\PM8M1EO7\MC9000894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43620"/>
            <a:ext cx="3809999" cy="22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efend</a:t>
            </a:r>
            <a:br>
              <a:rPr lang="en-US" sz="3200" dirty="0" smtClean="0"/>
            </a:br>
            <a:r>
              <a:rPr lang="en-US" sz="3200" dirty="0" smtClean="0"/>
              <a:t>The lawyer will </a:t>
            </a:r>
            <a:r>
              <a:rPr lang="en-US" sz="3200" b="1" u="sng" dirty="0" smtClean="0"/>
              <a:t>defend</a:t>
            </a:r>
            <a:r>
              <a:rPr lang="en-US" sz="3200" dirty="0" smtClean="0"/>
              <a:t> you in court.</a:t>
            </a:r>
            <a:endParaRPr lang="en-US" sz="3200" dirty="0"/>
          </a:p>
        </p:txBody>
      </p:sp>
      <p:pic>
        <p:nvPicPr>
          <p:cNvPr id="27650" name="Picture 2" descr="C:\Users\skeeney\AppData\Local\Microsoft\Windows\Temporary Internet Files\Content.IE5\MA56JXM4\MC9002121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518714"/>
            <a:ext cx="4038600" cy="25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remble</a:t>
            </a:r>
            <a:br>
              <a:rPr lang="en-US" sz="3200" dirty="0" smtClean="0"/>
            </a:br>
            <a:r>
              <a:rPr lang="en-US" sz="3200" dirty="0" smtClean="0"/>
              <a:t>I </a:t>
            </a:r>
            <a:r>
              <a:rPr lang="en-US" sz="3200" b="1" u="sng" dirty="0" smtClean="0"/>
              <a:t>tremble</a:t>
            </a:r>
            <a:r>
              <a:rPr lang="en-US" sz="3200" dirty="0" smtClean="0"/>
              <a:t> with fear when I see a spider.</a:t>
            </a:r>
            <a:endParaRPr lang="en-US" sz="3200" dirty="0"/>
          </a:p>
        </p:txBody>
      </p:sp>
      <p:pic>
        <p:nvPicPr>
          <p:cNvPr id="28674" name="Picture 2" descr="C:\Users\skeeney\AppData\Local\Microsoft\Windows\Temporary Internet Files\Content.IE5\U9FSCMFH\MP9004423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45" y="2514600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</a:t>
            </a:r>
            <a:br>
              <a:rPr lang="en-US" dirty="0" smtClean="0"/>
            </a:br>
            <a:r>
              <a:rPr lang="en-US" dirty="0" smtClean="0"/>
              <a:t>The cast will help my arm </a:t>
            </a:r>
            <a:r>
              <a:rPr lang="en-US" b="1" u="sng" dirty="0" smtClean="0"/>
              <a:t>heal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9699" name="Picture 3" descr="C:\Users\skeeney\AppData\Local\Microsoft\Windows\Temporary Internet Files\Content.IE5\5QRW3VR2\MC900290917[1].w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590800"/>
            <a:ext cx="2743200" cy="23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ancient</a:t>
            </a:r>
            <a:br>
              <a:rPr lang="en-US" sz="3200" dirty="0" smtClean="0"/>
            </a:br>
            <a:r>
              <a:rPr lang="en-US" sz="3200" dirty="0" smtClean="0"/>
              <a:t>The pyramids in Egypt are </a:t>
            </a:r>
            <a:r>
              <a:rPr lang="en-US" sz="3200" b="1" u="sng" dirty="0" smtClean="0"/>
              <a:t>ancient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0722" name="Picture 2" descr="C:\Users\skeeney\AppData\Local\Microsoft\Windows\Temporary Internet Files\Content.IE5\PM8M1EO7\MP9004007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514600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ontain</a:t>
            </a:r>
            <a:br>
              <a:rPr lang="en-US" sz="3200" dirty="0" smtClean="0"/>
            </a:br>
            <a:r>
              <a:rPr lang="en-US" sz="3200" dirty="0" smtClean="0"/>
              <a:t>My bag </a:t>
            </a:r>
            <a:r>
              <a:rPr lang="en-US" sz="3200" b="1" u="sng" dirty="0" smtClean="0"/>
              <a:t>contains</a:t>
            </a:r>
            <a:r>
              <a:rPr lang="en-US" sz="3200" dirty="0" smtClean="0"/>
              <a:t> a lot of money.</a:t>
            </a:r>
            <a:endParaRPr lang="en-US" sz="3200" dirty="0"/>
          </a:p>
        </p:txBody>
      </p:sp>
      <p:pic>
        <p:nvPicPr>
          <p:cNvPr id="31746" name="Picture 2" descr="C:\Users\skeeney\AppData\Local\Microsoft\Windows\Temporary Internet Files\Content.IE5\U9FSCMFH\MC900440396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081" y="2549525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brave</a:t>
            </a:r>
            <a:br>
              <a:rPr lang="en-US" dirty="0" smtClean="0"/>
            </a:br>
            <a:r>
              <a:rPr lang="en-US" dirty="0" smtClean="0"/>
              <a:t>The soldiers have to be </a:t>
            </a:r>
            <a:r>
              <a:rPr lang="en-US" b="1" u="sng" dirty="0" smtClean="0"/>
              <a:t>brave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skeeney\AppData\Local\Microsoft\Windows\Temporary Internet Files\Content.IE5\5QRW3VR2\MP90042242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9242" y="2119313"/>
            <a:ext cx="236487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errify</a:t>
            </a:r>
            <a:br>
              <a:rPr lang="en-US" sz="3200" dirty="0" smtClean="0"/>
            </a:br>
            <a:r>
              <a:rPr lang="en-US" sz="3200" dirty="0" smtClean="0"/>
              <a:t>The mouse will </a:t>
            </a:r>
            <a:r>
              <a:rPr lang="en-US" sz="3200" b="1" u="sng" dirty="0" smtClean="0"/>
              <a:t>terrify</a:t>
            </a:r>
            <a:r>
              <a:rPr lang="en-US" sz="3200" dirty="0" smtClean="0"/>
              <a:t> my teacher. </a:t>
            </a:r>
            <a:endParaRPr lang="en-US" sz="3200" dirty="0"/>
          </a:p>
        </p:txBody>
      </p:sp>
      <p:pic>
        <p:nvPicPr>
          <p:cNvPr id="32770" name="Picture 2" descr="C:\Users\skeeney\AppData\Local\Microsoft\Windows\Temporary Internet Files\Content.IE5\PM8M1EO7\MC9001412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47" y="2133600"/>
            <a:ext cx="2895905" cy="40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uin</a:t>
            </a:r>
            <a:br>
              <a:rPr lang="en-US" sz="3200" dirty="0" smtClean="0"/>
            </a:br>
            <a:r>
              <a:rPr lang="en-US" sz="3200" dirty="0" smtClean="0"/>
              <a:t>I didn’t mean to </a:t>
            </a:r>
            <a:r>
              <a:rPr lang="en-US" sz="3200" b="1" u="sng" dirty="0" smtClean="0"/>
              <a:t>ruin</a:t>
            </a:r>
            <a:r>
              <a:rPr lang="en-US" sz="3200" dirty="0" smtClean="0"/>
              <a:t> the bottle.</a:t>
            </a:r>
            <a:endParaRPr lang="en-US" sz="3200" dirty="0"/>
          </a:p>
        </p:txBody>
      </p:sp>
      <p:pic>
        <p:nvPicPr>
          <p:cNvPr id="33795" name="Picture 3" descr="C:\Users\skeeney\AppData\Local\Microsoft\Windows\Temporary Internet Files\Content.IE5\5QRW3VR2\MC90011297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675" y="2157142"/>
            <a:ext cx="6196013" cy="35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qual</a:t>
            </a:r>
            <a:br>
              <a:rPr lang="en-US" dirty="0" smtClean="0"/>
            </a:br>
            <a:r>
              <a:rPr lang="en-US" dirty="0" smtClean="0"/>
              <a:t>Two plus two </a:t>
            </a:r>
            <a:r>
              <a:rPr lang="en-US" b="1" u="sng" dirty="0" smtClean="0"/>
              <a:t>equal</a:t>
            </a:r>
            <a:r>
              <a:rPr lang="en-US" dirty="0" smtClean="0"/>
              <a:t> four.</a:t>
            </a:r>
            <a:endParaRPr lang="en-US" dirty="0"/>
          </a:p>
        </p:txBody>
      </p:sp>
      <p:pic>
        <p:nvPicPr>
          <p:cNvPr id="34819" name="Picture 3" descr="C:\Users\skeeney\AppData\Local\Microsoft\Windows\Temporary Internet Files\Content.IE5\5QRW3VR2\MC90034001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51460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wreath</a:t>
            </a:r>
            <a:br>
              <a:rPr lang="en-US" sz="3200" dirty="0" smtClean="0"/>
            </a:br>
            <a:r>
              <a:rPr lang="en-US" sz="3200" dirty="0" smtClean="0"/>
              <a:t>I hung a </a:t>
            </a:r>
            <a:r>
              <a:rPr lang="en-US" sz="3200" b="1" u="sng" dirty="0" smtClean="0"/>
              <a:t>wreath</a:t>
            </a:r>
            <a:r>
              <a:rPr lang="en-US" sz="3200" dirty="0" smtClean="0"/>
              <a:t> on the door at Christmas.</a:t>
            </a:r>
            <a:endParaRPr lang="en-US" sz="3200" dirty="0"/>
          </a:p>
        </p:txBody>
      </p:sp>
      <p:pic>
        <p:nvPicPr>
          <p:cNvPr id="35842" name="Picture 2" descr="C:\Users\skeeney\AppData\Local\Microsoft\Windows\Temporary Internet Files\Content.IE5\PM8M1EO7\MP900384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953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ain</a:t>
            </a:r>
            <a:br>
              <a:rPr lang="en-US" dirty="0" smtClean="0"/>
            </a:br>
            <a:r>
              <a:rPr lang="en-US" dirty="0" smtClean="0"/>
              <a:t>I feel </a:t>
            </a:r>
            <a:r>
              <a:rPr lang="en-US" b="1" u="sng" dirty="0" smtClean="0"/>
              <a:t>pain</a:t>
            </a:r>
            <a:r>
              <a:rPr lang="en-US" dirty="0" smtClean="0"/>
              <a:t> on my knee.</a:t>
            </a:r>
            <a:endParaRPr lang="en-US" dirty="0"/>
          </a:p>
        </p:txBody>
      </p:sp>
      <p:pic>
        <p:nvPicPr>
          <p:cNvPr id="36867" name="Picture 3" descr="C:\Users\skeeney\AppData\Local\Microsoft\Windows\Temporary Internet Files\Content.IE5\MA56JXM4\MM900283654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667000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</a:t>
            </a:r>
            <a:r>
              <a:rPr lang="en-US" sz="3200" dirty="0" smtClean="0"/>
              <a:t>nder</a:t>
            </a:r>
            <a:br>
              <a:rPr lang="en-US" sz="3200" dirty="0" smtClean="0"/>
            </a:br>
            <a:r>
              <a:rPr lang="en-US" sz="3200" dirty="0" smtClean="0"/>
              <a:t>I put the present </a:t>
            </a:r>
            <a:r>
              <a:rPr lang="en-US" sz="3200" b="1" u="sng" dirty="0" smtClean="0"/>
              <a:t>under</a:t>
            </a:r>
            <a:r>
              <a:rPr lang="en-US" sz="3200" dirty="0" smtClean="0"/>
              <a:t> the tree.</a:t>
            </a:r>
            <a:endParaRPr lang="en-US" sz="3200" dirty="0"/>
          </a:p>
        </p:txBody>
      </p:sp>
      <p:pic>
        <p:nvPicPr>
          <p:cNvPr id="37891" name="Picture 3" descr="C:\Users\skeeney\AppData\Local\Microsoft\Windows\Temporary Internet Files\Content.IE5\PM8M1EO7\MC900383198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8194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correct</a:t>
            </a:r>
            <a:br>
              <a:rPr lang="en-US" sz="3200" dirty="0" smtClean="0"/>
            </a:br>
            <a:r>
              <a:rPr lang="en-US" sz="3200" dirty="0" smtClean="0"/>
              <a:t>I will </a:t>
            </a:r>
            <a:r>
              <a:rPr lang="en-US" sz="3200" b="1" u="sng" dirty="0" smtClean="0"/>
              <a:t>correct</a:t>
            </a:r>
            <a:r>
              <a:rPr lang="en-US" sz="3200" dirty="0" smtClean="0"/>
              <a:t> my paper to get a good grade.</a:t>
            </a:r>
            <a:endParaRPr lang="en-US" sz="3200" dirty="0"/>
          </a:p>
        </p:txBody>
      </p:sp>
      <p:pic>
        <p:nvPicPr>
          <p:cNvPr id="20482" name="Picture 2" descr="C:\Users\skeeney\AppData\Local\Microsoft\Windows\Temporary Internet Files\Content.IE5\U9FSCMFH\MC9001509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438400"/>
            <a:ext cx="3352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lad</a:t>
            </a:r>
            <a:br>
              <a:rPr lang="en-US" dirty="0" smtClean="0"/>
            </a:br>
            <a:r>
              <a:rPr lang="en-US" dirty="0" smtClean="0"/>
              <a:t>I am so </a:t>
            </a:r>
            <a:r>
              <a:rPr lang="en-US" b="1" u="sng" dirty="0" smtClean="0"/>
              <a:t>glad</a:t>
            </a:r>
            <a:r>
              <a:rPr lang="en-US" dirty="0" smtClean="0"/>
              <a:t> I won a prize.</a:t>
            </a:r>
            <a:endParaRPr lang="en-US" dirty="0"/>
          </a:p>
        </p:txBody>
      </p:sp>
      <p:pic>
        <p:nvPicPr>
          <p:cNvPr id="15362" name="Picture 2" descr="C:\Users\skeeney\AppData\Local\Microsoft\Windows\Temporary Internet Files\Content.IE5\PM8M1EO7\MP9004465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waiter</a:t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b="1" u="sng" dirty="0" smtClean="0"/>
              <a:t>waiter</a:t>
            </a:r>
            <a:r>
              <a:rPr lang="en-US" sz="3600" dirty="0" smtClean="0"/>
              <a:t> brought us our food.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099" name="Picture 3" descr="C:\Users\skeeney\AppData\Local\Microsoft\Windows\Temporary Internet Files\Content.IE5\5QRW3VR2\MC9003558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123590" cy="33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Fin</a:t>
            </a:r>
            <a:br>
              <a:rPr lang="en-US" sz="2800" dirty="0" smtClean="0"/>
            </a:br>
            <a:r>
              <a:rPr lang="en-US" sz="2800" dirty="0" smtClean="0"/>
              <a:t>I see a shark’s </a:t>
            </a:r>
            <a:r>
              <a:rPr lang="en-US" sz="2800" b="1" u="sng" dirty="0" smtClean="0"/>
              <a:t>fin</a:t>
            </a:r>
            <a:r>
              <a:rPr lang="en-US" sz="2800" dirty="0" smtClean="0"/>
              <a:t> in the water.</a:t>
            </a:r>
            <a:br>
              <a:rPr lang="en-US" sz="2800" dirty="0" smtClean="0"/>
            </a:br>
            <a:r>
              <a:rPr lang="en-US" sz="2800" dirty="0" smtClean="0"/>
              <a:t>I used my new snorkel and </a:t>
            </a:r>
            <a:r>
              <a:rPr lang="en-US" sz="2800" b="1" u="sng" dirty="0" smtClean="0"/>
              <a:t>fins</a:t>
            </a:r>
            <a:r>
              <a:rPr lang="en-US" sz="2800" dirty="0" smtClean="0"/>
              <a:t> to swim.</a:t>
            </a:r>
            <a:endParaRPr lang="en-US" sz="2800" dirty="0"/>
          </a:p>
        </p:txBody>
      </p:sp>
      <p:pic>
        <p:nvPicPr>
          <p:cNvPr id="5122" name="Picture 2" descr="C:\Users\skeeney\AppData\Local\Microsoft\Windows\Temporary Internet Files\Content.IE5\U9FSCMFH\MC900355905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131" y="2928664"/>
            <a:ext cx="2067941" cy="27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keeney\AppData\Local\Microsoft\Windows\Temporary Internet Files\Content.IE5\5QRW3VR2\MC900065030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819400"/>
            <a:ext cx="21915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</a:t>
            </a:r>
            <a:r>
              <a:rPr lang="en-US" sz="3200" dirty="0" smtClean="0"/>
              <a:t>ift</a:t>
            </a:r>
            <a:br>
              <a:rPr lang="en-US" sz="3200" dirty="0" smtClean="0"/>
            </a:br>
            <a:r>
              <a:rPr lang="en-US" sz="3200" dirty="0" smtClean="0"/>
              <a:t>I love to open </a:t>
            </a:r>
            <a:r>
              <a:rPr lang="en-US" sz="3200" b="1" u="sng" dirty="0" smtClean="0"/>
              <a:t>gifts</a:t>
            </a:r>
            <a:r>
              <a:rPr lang="en-US" sz="3200" dirty="0" smtClean="0"/>
              <a:t> on my birthday.</a:t>
            </a:r>
            <a:endParaRPr lang="en-US" sz="3200" dirty="0"/>
          </a:p>
        </p:txBody>
      </p:sp>
      <p:pic>
        <p:nvPicPr>
          <p:cNvPr id="6146" name="Picture 2" descr="C:\Users\skeeney\AppData\Local\Microsoft\Windows\Temporary Internet Files\Content.IE5\U9FSCMFH\MP9004028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87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ecorate</a:t>
            </a:r>
            <a:br>
              <a:rPr lang="en-US" dirty="0" smtClean="0"/>
            </a:br>
            <a:r>
              <a:rPr lang="en-US" dirty="0" smtClean="0"/>
              <a:t>We like to </a:t>
            </a:r>
            <a:r>
              <a:rPr lang="en-US" b="1" u="sng" dirty="0" smtClean="0"/>
              <a:t>decorate</a:t>
            </a:r>
            <a:r>
              <a:rPr lang="en-US" dirty="0" smtClean="0"/>
              <a:t> the tree.</a:t>
            </a:r>
            <a:endParaRPr lang="en-US" dirty="0"/>
          </a:p>
        </p:txBody>
      </p:sp>
      <p:pic>
        <p:nvPicPr>
          <p:cNvPr id="7170" name="Picture 2" descr="C:\Users\skeeney\AppData\Local\Microsoft\Windows\Temporary Internet Files\Content.IE5\PM8M1EO7\MM900283881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362200"/>
            <a:ext cx="364817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egin</a:t>
            </a:r>
            <a:br>
              <a:rPr lang="en-US" sz="3200" dirty="0" smtClean="0"/>
            </a:br>
            <a:r>
              <a:rPr lang="en-US" sz="3200" dirty="0" smtClean="0"/>
              <a:t>The runners will </a:t>
            </a:r>
            <a:r>
              <a:rPr lang="en-US" sz="3200" b="1" u="sng" dirty="0" smtClean="0"/>
              <a:t>begin</a:t>
            </a:r>
            <a:r>
              <a:rPr lang="en-US" sz="3200" dirty="0" smtClean="0"/>
              <a:t> the race.</a:t>
            </a:r>
            <a:endParaRPr lang="en-US" sz="3200" dirty="0"/>
          </a:p>
        </p:txBody>
      </p:sp>
      <p:pic>
        <p:nvPicPr>
          <p:cNvPr id="8195" name="Picture 3" descr="C:\Users\skeeney\AppData\Local\Microsoft\Windows\Temporary Internet Files\Content.IE5\MA56JXM4\MP9004423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267200" cy="31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lame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u="sng" dirty="0" smtClean="0"/>
              <a:t>flames</a:t>
            </a:r>
            <a:r>
              <a:rPr lang="en-US" dirty="0" smtClean="0"/>
              <a:t> of the fire are hot.</a:t>
            </a:r>
            <a:endParaRPr lang="en-US" dirty="0"/>
          </a:p>
        </p:txBody>
      </p:sp>
      <p:pic>
        <p:nvPicPr>
          <p:cNvPr id="9218" name="Picture 2" descr="C:\Users\skeeney\AppData\Local\Microsoft\Windows\Temporary Internet Files\Content.IE5\PM8M1EO7\MC900434816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286000"/>
            <a:ext cx="3266167" cy="26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1075</TotalTime>
  <Words>32</Words>
  <Application>Microsoft Office PowerPoint</Application>
  <PresentationFormat>On-screen Show (4:3)</PresentationFormat>
  <Paragraphs>38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Pushpin</vt:lpstr>
      <vt:lpstr>leave I am leaving for a trip.</vt:lpstr>
      <vt:lpstr>lake I love to swim and fish at the lake.</vt:lpstr>
      <vt:lpstr>brave The soldiers have to be brave. </vt:lpstr>
      <vt:lpstr> waiter The waiter brought us our food. </vt:lpstr>
      <vt:lpstr> Fin I see a shark’s fin in the water. I used my new snorkel and fins to swim.</vt:lpstr>
      <vt:lpstr>gift I love to open gifts on my birthday.</vt:lpstr>
      <vt:lpstr>decorate We like to decorate the tree.</vt:lpstr>
      <vt:lpstr>begin The runners will begin the race.</vt:lpstr>
      <vt:lpstr>flame The flames of the fire are hot.</vt:lpstr>
      <vt:lpstr>toad The toad is in the pond.</vt:lpstr>
      <vt:lpstr>yawn I yawn when I’m tired.</vt:lpstr>
      <vt:lpstr>beside The teacher is beside the student.</vt:lpstr>
      <vt:lpstr>pitcher My mom made a pitcher of tea. The pitcher threw the baseball.</vt:lpstr>
      <vt:lpstr>Binoculars I used binoculars to see the animals at the zoo.</vt:lpstr>
      <vt:lpstr>behind The boy is behind his mom and dad.</vt:lpstr>
      <vt:lpstr>thief The thief robbed the bank.</vt:lpstr>
      <vt:lpstr>  Energy Electricity is a form of energy. You need to have a lot of energy to run. </vt:lpstr>
      <vt:lpstr>marvelous The balloons looked marvelous in the sky.</vt:lpstr>
      <vt:lpstr>honor The Purple Heart is an honor for our soldiers.</vt:lpstr>
      <vt:lpstr>autumn Autumn is my favorite season.</vt:lpstr>
      <vt:lpstr>circulate The fan circulates the air in the room.</vt:lpstr>
      <vt:lpstr>distant The planets are distant from Earth. The stars sparkle.</vt:lpstr>
      <vt:lpstr> error My computer says I made an error. It is difficult to fix a computer.  </vt:lpstr>
      <vt:lpstr>familiar The twins are familiar with each other. The twins are identical.</vt:lpstr>
      <vt:lpstr>defend The lawyer will defend you in court.</vt:lpstr>
      <vt:lpstr>tremble I tremble with fear when I see a spider.</vt:lpstr>
      <vt:lpstr>heal The cast will help my arm heal.</vt:lpstr>
      <vt:lpstr>ancient The pyramids in Egypt are ancient.</vt:lpstr>
      <vt:lpstr>contain My bag contains a lot of money.</vt:lpstr>
      <vt:lpstr>terrify The mouse will terrify my teacher. </vt:lpstr>
      <vt:lpstr>ruin I didn’t mean to ruin the bottle.</vt:lpstr>
      <vt:lpstr>equal Two plus two equal four.</vt:lpstr>
      <vt:lpstr>  wreath I hung a wreath on the door at Christmas.</vt:lpstr>
      <vt:lpstr>pain I feel pain on my knee.</vt:lpstr>
      <vt:lpstr>under I put the present under the tree.</vt:lpstr>
      <vt:lpstr>  correct I will correct my paper to get a good grade.</vt:lpstr>
      <vt:lpstr>glad I am so glad I won a prize.</vt:lpstr>
    </vt:vector>
  </TitlesOfParts>
  <Company>Lubbock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Leave I am lea</dc:title>
  <dc:creator>Windows User</dc:creator>
  <cp:lastModifiedBy>Windows User</cp:lastModifiedBy>
  <cp:revision>36</cp:revision>
  <dcterms:created xsi:type="dcterms:W3CDTF">2013-06-14T22:01:14Z</dcterms:created>
  <dcterms:modified xsi:type="dcterms:W3CDTF">2013-09-20T02:16:40Z</dcterms:modified>
</cp:coreProperties>
</file>